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30716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Down on the Corner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outside the shooting area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7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6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D20D821-D9C6-4895-A444-C6B5CCA769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89177"/>
            <a:ext cx="7025777" cy="37239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1454</TotalTime>
  <Words>72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2019-04-05T18:39:21Z</dcterms:modified>
  <cp:category>Shooting</cp:category>
</cp:coreProperties>
</file>

<file path=docProps/thumbnail.jpeg>
</file>